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F85F-4B54-40EE-BA75-1B2A4622011F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9AEB-BC07-4A17-BB9C-0DDB8619D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02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F85F-4B54-40EE-BA75-1B2A4622011F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9AEB-BC07-4A17-BB9C-0DDB8619D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0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F85F-4B54-40EE-BA75-1B2A4622011F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9AEB-BC07-4A17-BB9C-0DDB8619D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122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F85F-4B54-40EE-BA75-1B2A4622011F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9AEB-BC07-4A17-BB9C-0DDB8619D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8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F85F-4B54-40EE-BA75-1B2A4622011F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9AEB-BC07-4A17-BB9C-0DDB8619D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38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F85F-4B54-40EE-BA75-1B2A4622011F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9AEB-BC07-4A17-BB9C-0DDB8619D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19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F85F-4B54-40EE-BA75-1B2A4622011F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9AEB-BC07-4A17-BB9C-0DDB8619D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6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F85F-4B54-40EE-BA75-1B2A4622011F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9AEB-BC07-4A17-BB9C-0DDB8619D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62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F85F-4B54-40EE-BA75-1B2A4622011F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9AEB-BC07-4A17-BB9C-0DDB8619D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608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F85F-4B54-40EE-BA75-1B2A4622011F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9AEB-BC07-4A17-BB9C-0DDB8619D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8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F85F-4B54-40EE-BA75-1B2A4622011F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9AEB-BC07-4A17-BB9C-0DDB8619D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18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4F85F-4B54-40EE-BA75-1B2A4622011F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39AEB-BC07-4A17-BB9C-0DDB8619D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7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152400"/>
            <a:ext cx="8915400" cy="1600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WEEKLY SHABBAT PRAISE &amp; PRAYER </a:t>
            </a:r>
            <a:r>
              <a:rPr lang="en-US" b="1" dirty="0" smtClean="0"/>
              <a:t>SERVICE</a:t>
            </a:r>
            <a:r>
              <a:rPr lang="zh-CN" altLang="en-US" b="1" dirty="0" smtClean="0">
                <a:solidFill>
                  <a:srgbClr val="0070C0"/>
                </a:solidFill>
              </a:rPr>
              <a:t>安息日敬拜讚美會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371600"/>
            <a:ext cx="8991600" cy="5486400"/>
          </a:xfrm>
        </p:spPr>
        <p:txBody>
          <a:bodyPr>
            <a:no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The </a:t>
            </a:r>
            <a:r>
              <a:rPr lang="en-US" sz="1800" b="1">
                <a:solidFill>
                  <a:srgbClr val="C00000"/>
                </a:solidFill>
              </a:rPr>
              <a:t>Service </a:t>
            </a:r>
            <a:r>
              <a:rPr lang="en-US" sz="1800" b="1" smtClean="0">
                <a:solidFill>
                  <a:srgbClr val="C00000"/>
                </a:solidFill>
              </a:rPr>
              <a:t>&amp; Time Schedule </a:t>
            </a:r>
            <a:r>
              <a:rPr lang="en-US" sz="1800" b="1" dirty="0" smtClean="0">
                <a:solidFill>
                  <a:srgbClr val="C00000"/>
                </a:solidFill>
              </a:rPr>
              <a:t>shall </a:t>
            </a:r>
            <a:r>
              <a:rPr lang="en-US" sz="1800" b="1" dirty="0">
                <a:solidFill>
                  <a:srgbClr val="C00000"/>
                </a:solidFill>
              </a:rPr>
              <a:t>be</a:t>
            </a:r>
            <a:r>
              <a:rPr lang="en-US" sz="1800" b="1" dirty="0" smtClean="0">
                <a:solidFill>
                  <a:srgbClr val="C00000"/>
                </a:solidFill>
              </a:rPr>
              <a:t>:</a:t>
            </a:r>
            <a:r>
              <a:rPr lang="en-US" sz="1800" b="1" dirty="0">
                <a:solidFill>
                  <a:srgbClr val="0070C0"/>
                </a:solidFill>
              </a:rPr>
              <a:t/>
            </a:r>
            <a:br>
              <a:rPr lang="en-US" sz="1800" b="1" dirty="0">
                <a:solidFill>
                  <a:srgbClr val="0070C0"/>
                </a:solidFill>
              </a:rPr>
            </a:br>
            <a:r>
              <a:rPr lang="en-US" sz="1800" b="1" dirty="0" smtClean="0">
                <a:solidFill>
                  <a:srgbClr val="0070C0"/>
                </a:solidFill>
              </a:rPr>
              <a:t>１</a:t>
            </a:r>
            <a:r>
              <a:rPr lang="en-US" sz="1800" b="1" dirty="0">
                <a:solidFill>
                  <a:srgbClr val="0070C0"/>
                </a:solidFill>
              </a:rPr>
              <a:t>．</a:t>
            </a:r>
            <a:r>
              <a:rPr lang="zh-TW" altLang="en-US" sz="1800" b="1" dirty="0">
                <a:solidFill>
                  <a:srgbClr val="0070C0"/>
                </a:solidFill>
              </a:rPr>
              <a:t>預備心音樂敬拜時間 </a:t>
            </a:r>
            <a:r>
              <a:rPr lang="en-US" altLang="zh-TW" sz="1800" b="1" dirty="0"/>
              <a:t>( </a:t>
            </a:r>
            <a:r>
              <a:rPr lang="en-US" sz="1800" b="1" dirty="0"/>
              <a:t>Music Only, quiet our inner Spirits; Time alone with Yahushua Our </a:t>
            </a:r>
            <a:r>
              <a:rPr lang="en-US" sz="1800" b="1" dirty="0" err="1"/>
              <a:t>MessiYah</a:t>
            </a:r>
            <a:r>
              <a:rPr lang="en-US" sz="1800" b="1" dirty="0" smtClean="0"/>
              <a:t>)</a:t>
            </a:r>
            <a:endParaRPr lang="en-US" sz="1800" dirty="0"/>
          </a:p>
          <a:p>
            <a:r>
              <a:rPr lang="en-US" sz="1800" b="1" dirty="0">
                <a:solidFill>
                  <a:srgbClr val="0070C0"/>
                </a:solidFill>
              </a:rPr>
              <a:t>２．</a:t>
            </a:r>
            <a:r>
              <a:rPr lang="zh-TW" altLang="en-US" sz="1800" b="1" dirty="0">
                <a:solidFill>
                  <a:srgbClr val="0070C0"/>
                </a:solidFill>
              </a:rPr>
              <a:t>吹號角回應主的呼召</a:t>
            </a:r>
            <a:r>
              <a:rPr lang="zh-TW" altLang="en-US" sz="1800" b="1" dirty="0"/>
              <a:t> </a:t>
            </a:r>
            <a:r>
              <a:rPr lang="en-US" altLang="zh-TW" sz="1800" b="1" dirty="0"/>
              <a:t>( </a:t>
            </a:r>
            <a:r>
              <a:rPr lang="en-US" sz="1800" b="1" dirty="0"/>
              <a:t>Shofar high calling for us to response in prayers in </a:t>
            </a:r>
            <a:r>
              <a:rPr lang="en-US" sz="1800" b="1" dirty="0" err="1"/>
              <a:t>Ruach</a:t>
            </a:r>
            <a:r>
              <a:rPr lang="en-US" sz="1800" b="1" dirty="0"/>
              <a:t> Ha </a:t>
            </a:r>
            <a:r>
              <a:rPr lang="en-US" sz="1800" b="1" dirty="0" err="1"/>
              <a:t>Qodesh</a:t>
            </a:r>
            <a:r>
              <a:rPr lang="en-US" sz="1800" b="1" dirty="0" smtClean="0"/>
              <a:t>)</a:t>
            </a:r>
            <a:endParaRPr lang="en-US" sz="1800" dirty="0"/>
          </a:p>
          <a:p>
            <a:r>
              <a:rPr lang="en-US" sz="1800" b="1" dirty="0">
                <a:solidFill>
                  <a:srgbClr val="0070C0"/>
                </a:solidFill>
              </a:rPr>
              <a:t>３</a:t>
            </a:r>
            <a:r>
              <a:rPr lang="en-US" sz="1800" b="1" dirty="0" smtClean="0">
                <a:solidFill>
                  <a:srgbClr val="0070C0"/>
                </a:solidFill>
              </a:rPr>
              <a:t>．</a:t>
            </a:r>
            <a:r>
              <a:rPr lang="zh-CN" altLang="en-US" sz="1800" b="1" dirty="0" smtClean="0">
                <a:solidFill>
                  <a:srgbClr val="0070C0"/>
                </a:solidFill>
              </a:rPr>
              <a:t>齊心</a:t>
            </a:r>
            <a:r>
              <a:rPr lang="zh-TW" altLang="en-US" sz="1800" b="1" dirty="0" smtClean="0">
                <a:solidFill>
                  <a:srgbClr val="0070C0"/>
                </a:solidFill>
              </a:rPr>
              <a:t>歌</a:t>
            </a:r>
            <a:r>
              <a:rPr lang="zh-TW" altLang="en-US" sz="1800" b="1" dirty="0">
                <a:solidFill>
                  <a:srgbClr val="0070C0"/>
                </a:solidFill>
              </a:rPr>
              <a:t>唱宣</a:t>
            </a:r>
            <a:r>
              <a:rPr lang="zh-TW" altLang="en-US" sz="1800" b="1" dirty="0" smtClean="0">
                <a:solidFill>
                  <a:srgbClr val="0070C0"/>
                </a:solidFill>
              </a:rPr>
              <a:t>揚</a:t>
            </a:r>
            <a:r>
              <a:rPr lang="zh-CN" altLang="en-US" sz="1800" b="1" dirty="0" smtClean="0">
                <a:solidFill>
                  <a:srgbClr val="0070C0"/>
                </a:solidFill>
              </a:rPr>
              <a:t>雅吾瓦的聖名</a:t>
            </a:r>
            <a:r>
              <a:rPr lang="zh-TW" altLang="en-US" sz="1800" b="1" dirty="0" smtClean="0"/>
              <a:t>（</a:t>
            </a:r>
            <a:r>
              <a:rPr lang="en-US" altLang="zh-TW" sz="1800" b="1" dirty="0" smtClean="0"/>
              <a:t>Praise &amp; Sing</a:t>
            </a:r>
            <a:r>
              <a:rPr lang="en-US" sz="1800" b="1" dirty="0"/>
              <a:t> </a:t>
            </a:r>
            <a:r>
              <a:rPr lang="en-US" sz="1800" b="1" dirty="0" smtClean="0"/>
              <a:t>”Baruch </a:t>
            </a:r>
            <a:r>
              <a:rPr lang="en-US" sz="1800" b="1" dirty="0" err="1"/>
              <a:t>Ha'Ba</a:t>
            </a:r>
            <a:r>
              <a:rPr lang="en-US" sz="1800" b="1" dirty="0"/>
              <a:t> Shem </a:t>
            </a:r>
            <a:r>
              <a:rPr lang="en-US" sz="1800" b="1" dirty="0" smtClean="0"/>
              <a:t>YHWH”- </a:t>
            </a:r>
            <a:r>
              <a:rPr lang="en-US" sz="1800" b="1" dirty="0"/>
              <a:t>Praise YAH </a:t>
            </a:r>
            <a:r>
              <a:rPr lang="en-US" sz="1800" b="1" dirty="0" smtClean="0"/>
              <a:t>together)</a:t>
            </a:r>
            <a:r>
              <a:rPr lang="en-US" sz="1800" b="1" dirty="0"/>
              <a:t>　　</a:t>
            </a:r>
            <a:endParaRPr lang="zh-TW" altLang="en-US" sz="1800" dirty="0"/>
          </a:p>
          <a:p>
            <a:r>
              <a:rPr lang="zh-TW" altLang="en-US" sz="1800" b="1" dirty="0">
                <a:solidFill>
                  <a:srgbClr val="0070C0"/>
                </a:solidFill>
              </a:rPr>
              <a:t>４．歌</a:t>
            </a:r>
            <a:r>
              <a:rPr lang="zh-TW" altLang="en-US" sz="1800" b="1" dirty="0" smtClean="0">
                <a:solidFill>
                  <a:srgbClr val="0070C0"/>
                </a:solidFill>
              </a:rPr>
              <a:t>頌</a:t>
            </a:r>
            <a:r>
              <a:rPr lang="zh-CN" altLang="en-US" sz="1800" b="1" dirty="0">
                <a:solidFill>
                  <a:srgbClr val="0070C0"/>
                </a:solidFill>
              </a:rPr>
              <a:t>（</a:t>
            </a:r>
            <a:r>
              <a:rPr lang="zh-TW" altLang="en-US" sz="1800" b="1" dirty="0" smtClean="0">
                <a:solidFill>
                  <a:srgbClr val="0070C0"/>
                </a:solidFill>
              </a:rPr>
              <a:t>希</a:t>
            </a:r>
            <a:r>
              <a:rPr lang="zh-TW" altLang="en-US" sz="1800" b="1" dirty="0">
                <a:solidFill>
                  <a:srgbClr val="0070C0"/>
                </a:solidFill>
              </a:rPr>
              <a:t>伯來語）＂主禱文</a:t>
            </a:r>
            <a:r>
              <a:rPr lang="zh-TW" altLang="en-US" sz="1800" b="1" dirty="0" smtClean="0">
                <a:solidFill>
                  <a:srgbClr val="0070C0"/>
                </a:solidFill>
              </a:rPr>
              <a:t>＂</a:t>
            </a:r>
            <a:r>
              <a:rPr lang="en-US" altLang="zh-TW" sz="1800" b="1" dirty="0" smtClean="0"/>
              <a:t>(</a:t>
            </a:r>
            <a:r>
              <a:rPr lang="en-US" sz="1800" b="1" dirty="0"/>
              <a:t>Worship </a:t>
            </a:r>
            <a:r>
              <a:rPr lang="en-US" sz="1800" b="1" dirty="0" err="1"/>
              <a:t>Avinu</a:t>
            </a:r>
            <a:r>
              <a:rPr lang="en-US" sz="1800" b="1" dirty="0"/>
              <a:t> Our Father together in singing</a:t>
            </a:r>
            <a:r>
              <a:rPr lang="en-US" sz="1800" b="1" dirty="0" smtClean="0"/>
              <a:t>)</a:t>
            </a:r>
            <a:endParaRPr lang="en-US" sz="1800" dirty="0"/>
          </a:p>
          <a:p>
            <a:r>
              <a:rPr lang="en-US" sz="1800" b="1" dirty="0">
                <a:solidFill>
                  <a:srgbClr val="0070C0"/>
                </a:solidFill>
              </a:rPr>
              <a:t>５．</a:t>
            </a:r>
            <a:r>
              <a:rPr lang="zh-TW" altLang="en-US" sz="1800" b="1" dirty="0">
                <a:solidFill>
                  <a:srgbClr val="0070C0"/>
                </a:solidFill>
              </a:rPr>
              <a:t>宣告創造主給我們＂安息日＂的約定 </a:t>
            </a:r>
            <a:r>
              <a:rPr lang="en-US" altLang="zh-TW" sz="1800" b="1" dirty="0"/>
              <a:t>(</a:t>
            </a:r>
            <a:r>
              <a:rPr lang="en-US" sz="1800" b="1" dirty="0"/>
              <a:t>Declaring the Covenants of Shabbat given by our </a:t>
            </a:r>
            <a:r>
              <a:rPr lang="en-US" sz="1800" b="1" dirty="0" err="1" smtClean="0"/>
              <a:t>CreatorAloahyim</a:t>
            </a:r>
            <a:r>
              <a:rPr lang="en-US" sz="1800" b="1" dirty="0"/>
              <a:t>)</a:t>
            </a:r>
            <a:endParaRPr lang="en-US" sz="1800" dirty="0"/>
          </a:p>
          <a:p>
            <a:r>
              <a:rPr lang="en-US" sz="1800" b="1" dirty="0">
                <a:solidFill>
                  <a:srgbClr val="0070C0"/>
                </a:solidFill>
              </a:rPr>
              <a:t>６．</a:t>
            </a:r>
            <a:r>
              <a:rPr lang="zh-TW" altLang="en-US" sz="1800" b="1" dirty="0">
                <a:solidFill>
                  <a:srgbClr val="0070C0"/>
                </a:solidFill>
              </a:rPr>
              <a:t>全體朗讀特選經文（中英文同時進行）</a:t>
            </a:r>
            <a:r>
              <a:rPr lang="en-US" altLang="zh-TW" sz="1800" b="1" dirty="0"/>
              <a:t>( </a:t>
            </a:r>
            <a:r>
              <a:rPr lang="en-US" sz="1800" b="1" dirty="0"/>
              <a:t>Declaring Scriptures living Words of YHWH into our lives)</a:t>
            </a:r>
            <a:endParaRPr lang="en-US" sz="1800" dirty="0"/>
          </a:p>
          <a:p>
            <a:r>
              <a:rPr lang="en-US" sz="1800" b="1" dirty="0">
                <a:solidFill>
                  <a:srgbClr val="0070C0"/>
                </a:solidFill>
              </a:rPr>
              <a:t>７．</a:t>
            </a:r>
            <a:r>
              <a:rPr lang="zh-TW" altLang="en-US" sz="1800" b="1" dirty="0">
                <a:solidFill>
                  <a:srgbClr val="0070C0"/>
                </a:solidFill>
              </a:rPr>
              <a:t>亞倫大祭司的祝福禱文</a:t>
            </a:r>
            <a:r>
              <a:rPr lang="en-US" altLang="zh-TW" sz="1800" b="1" dirty="0"/>
              <a:t>( </a:t>
            </a:r>
            <a:r>
              <a:rPr lang="en-US" sz="1800" b="1" dirty="0"/>
              <a:t>Aaronic Priestly Prayers to all household assembling in the present of our </a:t>
            </a:r>
            <a:r>
              <a:rPr lang="en-US" sz="1800" b="1" dirty="0" err="1"/>
              <a:t>Aloahyim</a:t>
            </a:r>
            <a:r>
              <a:rPr lang="en-US" sz="1800" b="1" dirty="0"/>
              <a:t> YHWH) </a:t>
            </a:r>
            <a:endParaRPr lang="en-US" sz="1800" dirty="0"/>
          </a:p>
          <a:p>
            <a:r>
              <a:rPr lang="en-US" sz="1800" b="1" dirty="0">
                <a:solidFill>
                  <a:srgbClr val="0070C0"/>
                </a:solidFill>
              </a:rPr>
              <a:t>８．</a:t>
            </a:r>
            <a:r>
              <a:rPr lang="zh-TW" altLang="en-US" sz="1800" b="1" dirty="0">
                <a:solidFill>
                  <a:srgbClr val="0070C0"/>
                </a:solidFill>
              </a:rPr>
              <a:t>詩歌結束安息日聚會</a:t>
            </a:r>
            <a:r>
              <a:rPr lang="zh-TW" altLang="en-US" sz="1800" b="1" dirty="0"/>
              <a:t> </a:t>
            </a:r>
            <a:r>
              <a:rPr lang="en-US" altLang="zh-TW" sz="1800" b="1" dirty="0"/>
              <a:t>( </a:t>
            </a:r>
            <a:r>
              <a:rPr lang="en-US" sz="1800" b="1" dirty="0"/>
              <a:t>Shabbat Service Ending with Shalom </a:t>
            </a:r>
            <a:r>
              <a:rPr lang="en-US" sz="1800" b="1" dirty="0" err="1"/>
              <a:t>Yerushalayim</a:t>
            </a:r>
            <a:r>
              <a:rPr lang="en-US" sz="1800" b="1" dirty="0" smtClean="0"/>
              <a:t>)</a:t>
            </a:r>
            <a:endParaRPr lang="en-US" sz="1800" dirty="0"/>
          </a:p>
          <a:p>
            <a:r>
              <a:rPr lang="en-US" sz="1800" b="1" dirty="0">
                <a:solidFill>
                  <a:srgbClr val="C00000"/>
                </a:solidFill>
              </a:rPr>
              <a:t>The service shall last 45-60 </a:t>
            </a:r>
            <a:r>
              <a:rPr lang="en-US" sz="1800" b="1" dirty="0" err="1">
                <a:solidFill>
                  <a:srgbClr val="C00000"/>
                </a:solidFill>
              </a:rPr>
              <a:t>mimutes</a:t>
            </a:r>
            <a:r>
              <a:rPr lang="en-US" sz="1800" b="1" dirty="0">
                <a:solidFill>
                  <a:srgbClr val="C00000"/>
                </a:solidFill>
              </a:rPr>
              <a:t>, ending @Asia Time: 11.15-11.30pm </a:t>
            </a:r>
            <a:r>
              <a:rPr lang="zh-TW" altLang="en-US" sz="1800" b="1" dirty="0">
                <a:solidFill>
                  <a:srgbClr val="C00000"/>
                </a:solidFill>
              </a:rPr>
              <a:t>結</a:t>
            </a:r>
            <a:r>
              <a:rPr lang="zh-TW" altLang="en-US" sz="1800" b="1" dirty="0" smtClean="0">
                <a:solidFill>
                  <a:srgbClr val="C00000"/>
                </a:solidFill>
              </a:rPr>
              <a:t>束</a:t>
            </a:r>
            <a:endParaRPr lang="zh-TW" altLang="en-US" sz="1800" dirty="0">
              <a:solidFill>
                <a:srgbClr val="0070C0"/>
              </a:solidFill>
            </a:endParaRPr>
          </a:p>
          <a:p>
            <a:r>
              <a:rPr lang="zh-TW" altLang="en-US" sz="1800" b="1" dirty="0">
                <a:solidFill>
                  <a:srgbClr val="0070C0"/>
                </a:solidFill>
              </a:rPr>
              <a:t>９．休息</a:t>
            </a:r>
            <a:r>
              <a:rPr lang="en-US" altLang="zh-TW" sz="1800" b="1" dirty="0">
                <a:solidFill>
                  <a:srgbClr val="0070C0"/>
                </a:solidFill>
              </a:rPr>
              <a:t>, </a:t>
            </a:r>
            <a:r>
              <a:rPr lang="zh-TW" altLang="en-US" sz="1800" b="1" dirty="0">
                <a:solidFill>
                  <a:srgbClr val="0070C0"/>
                </a:solidFill>
              </a:rPr>
              <a:t>交通</a:t>
            </a:r>
            <a:r>
              <a:rPr lang="en-US" altLang="zh-TW" sz="1800" b="1" dirty="0">
                <a:solidFill>
                  <a:srgbClr val="0070C0"/>
                </a:solidFill>
              </a:rPr>
              <a:t>, </a:t>
            </a:r>
            <a:r>
              <a:rPr lang="zh-TW" altLang="en-US" sz="1800" b="1" dirty="0">
                <a:solidFill>
                  <a:srgbClr val="0070C0"/>
                </a:solidFill>
              </a:rPr>
              <a:t>團契  </a:t>
            </a:r>
            <a:r>
              <a:rPr lang="en-US" altLang="zh-TW" sz="1800" b="1" dirty="0"/>
              <a:t>( </a:t>
            </a:r>
            <a:r>
              <a:rPr lang="en-US" sz="1800" b="1" dirty="0" smtClean="0"/>
              <a:t>Fellowship</a:t>
            </a:r>
            <a:r>
              <a:rPr lang="en-US" sz="1800" b="1" dirty="0"/>
              <a:t>, Sharing and Testimonies, special prayer requests or even Teaching Time!)</a:t>
            </a:r>
            <a:endParaRPr lang="en-US" sz="1800" dirty="0"/>
          </a:p>
          <a:p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95060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22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WEEKLY SHABBAT PRAISE &amp; PRAYER SERVICE安息日敬拜讚美會 </vt:lpstr>
    </vt:vector>
  </TitlesOfParts>
  <Company>LRMC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WEEKLY SHABBAT PRAISE &amp; PRAYER SERVICE安息日敬拜讚美會</dc:title>
  <dc:creator>Stephenson</dc:creator>
  <cp:lastModifiedBy>Stephenson</cp:lastModifiedBy>
  <cp:revision>3</cp:revision>
  <dcterms:created xsi:type="dcterms:W3CDTF">2015-02-11T23:11:52Z</dcterms:created>
  <dcterms:modified xsi:type="dcterms:W3CDTF">2015-02-12T01:07:23Z</dcterms:modified>
</cp:coreProperties>
</file>